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 descr="8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571876"/>
            <a:ext cx="6400800" cy="395278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информатики:</a:t>
            </a:r>
          </a:p>
          <a:p>
            <a:pPr algn="r"/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Косумова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Луиза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Увайсовна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7772400" cy="1470025"/>
          </a:xfrm>
        </p:spPr>
        <p:txBody>
          <a:bodyPr/>
          <a:lstStyle/>
          <a:p>
            <a:r>
              <a:rPr lang="ru-RU" b="1" dirty="0" smtClean="0"/>
              <a:t>Открытый урок по информатике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933056"/>
            <a:ext cx="2143125" cy="21431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04664"/>
            <a:ext cx="462265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69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19959"/>
              </p:ext>
            </p:extLst>
          </p:nvPr>
        </p:nvGraphicFramePr>
        <p:xfrm>
          <a:off x="3635896" y="974725"/>
          <a:ext cx="5508103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6052423" imgH="3989293" progId="Word.Document.12">
                  <p:embed/>
                </p:oleObj>
              </mc:Choice>
              <mc:Fallback>
                <p:oleObj name="Документ" r:id="rId3" imgW="6052423" imgH="39892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35896" y="974725"/>
                        <a:ext cx="5508103" cy="5141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7842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60848"/>
            <a:ext cx="5472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5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476672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урок окончен.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266" y="2924944"/>
            <a:ext cx="2799755" cy="27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75" t="9051" r="3475" b="16401"/>
          <a:stretch/>
        </p:blipFill>
        <p:spPr>
          <a:xfrm>
            <a:off x="2879304" y="620688"/>
            <a:ext cx="6264696" cy="40435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3573016"/>
            <a:ext cx="120013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276872"/>
            <a:ext cx="3102471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310831"/>
            <a:ext cx="2952328" cy="299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0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00"/>
          <a:stretch/>
        </p:blipFill>
        <p:spPr>
          <a:xfrm>
            <a:off x="3635896" y="908720"/>
            <a:ext cx="5426217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8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1399" y="1700808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перевода и распознавания текста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501008"/>
            <a:ext cx="2619375" cy="1743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4941168"/>
            <a:ext cx="2368302" cy="137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76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32656"/>
            <a:ext cx="4035951" cy="33123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3429000"/>
            <a:ext cx="381642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62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692696"/>
            <a:ext cx="3796630" cy="3847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4537677"/>
            <a:ext cx="252028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5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50"/>
          <a:stretch/>
        </p:blipFill>
        <p:spPr>
          <a:xfrm>
            <a:off x="3347864" y="548680"/>
            <a:ext cx="563322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340768"/>
            <a:ext cx="2543175" cy="17907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933056"/>
            <a:ext cx="3675408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474118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678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Специальное оформление</vt:lpstr>
      <vt:lpstr>Документ Microsoft Word</vt:lpstr>
      <vt:lpstr>Открытый урок по информатике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dc:creator>Admin</dc:creator>
  <cp:lastModifiedBy>AQUARIUS</cp:lastModifiedBy>
  <cp:revision>8</cp:revision>
  <dcterms:created xsi:type="dcterms:W3CDTF">2011-12-13T19:04:59Z</dcterms:created>
  <dcterms:modified xsi:type="dcterms:W3CDTF">2022-02-18T01:59:26Z</dcterms:modified>
</cp:coreProperties>
</file>